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71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4" autoAdjust="0"/>
    <p:restoredTop sz="94250" autoAdjust="0"/>
  </p:normalViewPr>
  <p:slideViewPr>
    <p:cSldViewPr snapToGrid="0">
      <p:cViewPr varScale="1">
        <p:scale>
          <a:sx n="65" d="100"/>
          <a:sy n="65" d="100"/>
        </p:scale>
        <p:origin x="356" y="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404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A8CA3C8C-DF43-E1D3-A01F-8A289FBE6C1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1D0D15A-130E-3627-DCAB-328D43E05A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F66B3-9B39-481A-8393-2501D5CD8504}" type="datetimeFigureOut">
              <a:rPr lang="de-DE" smtClean="0"/>
              <a:t>07.06.2022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3C4958-AF4D-7756-1C69-DA446FB55C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C6A150C-6ED8-1AF1-D830-2153184E47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B2C706-E81D-440A-8C70-578EE74A9E6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9249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2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683FA1-6F1F-4B66-9728-63570D4C7BDB}" type="datetimeFigureOut">
              <a:rPr lang="de-DE" smtClean="0"/>
              <a:t>07.06.2022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FA535-6821-4C74-8D72-E6ECFFB400B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288214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5116F8-62DA-15AB-6DBA-705F20EB2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2E7192-087E-CFB8-62AA-00072A0A67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559554-6D23-974A-E829-FDBC925C1F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30387B-9700-42C1-BD56-45D3CA16E949}" type="datetime1">
              <a:rPr lang="de-DE" smtClean="0"/>
              <a:t>07.06.2022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3ED1C6-548E-33D0-D9B6-1B25D7612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42DFC2-3BF6-CB10-9F25-880E25A19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0249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58380-6A5C-545C-24B2-D0A8EFE9A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C562112-55DB-67BF-BE4F-4C43AF80CA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E28D3A-A154-CFC9-94F2-8DD3D365BE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3713FA-D0C1-43D2-BDD7-52ED56AA1E70}" type="datetime1">
              <a:rPr lang="de-DE" smtClean="0"/>
              <a:t>07.06.2022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F970C4-B7DE-9740-F860-CDA576EA0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49BC7F-1838-29C3-BED6-B49F1D049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562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EE57F0D-FACB-16AA-E471-4BF2612C21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FF04E4F-D2B7-5FE9-8499-14A27FA60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798D45-9AC6-A645-11B2-68C4DB19EB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31D36-EE88-40E7-9D20-A0E0A78E123A}" type="datetime1">
              <a:rPr lang="de-DE" smtClean="0"/>
              <a:t>07.06.2022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450171-9999-699A-4752-03546538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AA3402-80CF-0A68-EA52-D87EAEB62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6766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/>
              <a:t>Zitierweisen und Plagiat | L. Gabriel, L. Amann, N. Nawratil / Fakultät WV / WIN |  SoSe 2021 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2D5A873C-03D1-4324-9876-11874173C721}"/>
              </a:ext>
            </a:extLst>
          </p:cNvPr>
          <p:cNvSpPr txBox="1">
            <a:spLocks/>
          </p:cNvSpPr>
          <p:nvPr userDrawn="1"/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6pPr>
            <a:lvl7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8pPr>
            <a:lvl9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1" kern="1200" spc="4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DE" dirty="0"/>
              <a:t>Bildungscampus</a:t>
            </a:r>
          </a:p>
        </p:txBody>
      </p:sp>
    </p:spTree>
    <p:extLst>
      <p:ext uri="{BB962C8B-B14F-4D97-AF65-F5344CB8AC3E}">
        <p14:creationId xmlns:p14="http://schemas.microsoft.com/office/powerpoint/2010/main" val="3475464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>
          <p15:clr>
            <a:srgbClr val="FBAE40"/>
          </p15:clr>
        </p15:guide>
        <p15:guide id="2" orient="horz" pos="78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8A80BD-241B-A388-658A-423E61A6D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56E2CB-75B5-F352-71F1-93554035A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B99A9C-243C-8EBA-C825-32E916491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1E00F86-84E7-4702-B7DF-060666F63D4E}" type="datetime1">
              <a:rPr lang="de-DE" smtClean="0"/>
              <a:t>07.06.2022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EB6DA3-31F8-879E-37CC-7789E95E0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4FD30E-E471-D056-53F0-09F18D615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701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78FC4D-D236-2277-866D-D85747FFE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919317B-EC92-C534-99CF-16F8F5DDD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0E34EA-527C-52CF-C690-3291B708A0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E85BD2-AC18-4B1F-A9EB-1C978DCF928F}" type="datetime1">
              <a:rPr lang="de-DE" smtClean="0"/>
              <a:t>07.06.2022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6F9BE7-DDA3-6042-348F-5F8021AF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1850" y="6356350"/>
            <a:ext cx="732155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25F1B9-B9C1-5145-4B17-F11004C8A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0150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380235-4A9B-C172-13CC-E9AF3B74B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3C0775-81CD-5BFC-D7F5-CF2869AEBC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FCEFBF-8982-B510-7C81-9193A2C831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8D75D50-19D8-7D7B-5E19-8204346362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E4F52D-A215-4E92-AF1F-0AA8EE134854}" type="datetime1">
              <a:rPr lang="de-DE" smtClean="0"/>
              <a:t>07.06.2022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0AFC2E-F8CC-421C-3530-73DD7E47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769CAB5-B840-7BFA-0C26-D5F9798AC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6021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5B2614-EFA2-A2E1-57CA-AF1468982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6A4D71-14B9-A1D7-0914-D082BDB0D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4E881C2-24DF-D69C-77C3-76943F6BA1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B9D13A-E020-AFAB-0495-A69A5EC8E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C1EFDF7-53B1-CBDC-B685-1C2FCF92D0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55A9A71-9E27-5E10-30BA-2F988FF1DA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00CA5-14DC-41D0-9380-506E5D107D4C}" type="datetime1">
              <a:rPr lang="de-DE" smtClean="0"/>
              <a:t>07.06.2022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E3944FD-23ED-3BC3-CEE6-D852C8879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477EA9E-DED0-4207-F72C-EAA78B4ED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513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A456D4-4FAC-EA29-DE58-C1394057F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319D099-5C68-9EE0-612B-F119DF38B7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2B7713-AD34-4B62-86BB-C0EFE83D394B}" type="datetime1">
              <a:rPr lang="de-DE" smtClean="0"/>
              <a:t>07.06.2022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5FA7A6A-74A8-0D5F-61B9-732C0FAED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695062-D972-AF0E-16E6-3116985F5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107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A4B73B7-2565-E26C-7109-D70F246163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176977-5600-426A-9AC6-D286D9DB67DA}" type="datetime1">
              <a:rPr lang="de-DE" smtClean="0"/>
              <a:t>07.06.2022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03055C6-B8E6-6D33-6D8E-B98135895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3280B7D-5E80-DC22-7590-D892E0656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0881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00872C-2E5C-83D0-AE70-8F8A9EAFC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840150-4399-0920-9EB5-7BE1A6DE7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ACC16E-EA70-B53F-29BC-3BE7976BC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0F4AB7-51ED-F197-924D-4B3EEF9286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749E172-616E-47B1-96DE-7B7353D98AEE}" type="datetime1">
              <a:rPr lang="de-DE" smtClean="0"/>
              <a:t>07.06.2022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5AE4A5-DB6A-A3E5-B20E-1028966CF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A05217A-EDEC-B6C9-9A61-02A23948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0228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03707-60D7-3C18-CB5F-C6CFAAC8F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9E5165F-2ADE-0737-916A-6663A925E0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13D1A2A-7303-7FA4-EE94-EEB938B1B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D9CEA7C-0198-9D2B-35E9-848F8F0F81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A26EC2B-5460-4B35-BA55-49E3870ACC87}" type="datetime1">
              <a:rPr lang="de-DE" smtClean="0"/>
              <a:t>07.06.2022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F4F1680-08C5-D36C-62C4-5FD7A9C6E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XaaS – Anything as a Service | Andreas Würzer, Christan Nguyen &amp; Suphi Pembe | WIN / WV | SoSe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D99DE5-B73E-FE38-8E49-3F0EE4B7B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346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8B56D32-6286-550D-2914-21A8BC3F7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8AB5A0-94CD-8769-171A-4FD53026D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FDDDA9-C364-FA38-942C-5628215B03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94ABE-40A7-4ECC-81AE-342C795B685B}" type="datetime1">
              <a:rPr lang="de-DE" smtClean="0"/>
              <a:t>07.06.2022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709F849-7654-D4A7-ABB3-3067AE74B8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1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6F5A2D-7158-618D-AB1B-29D6F6BB3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04E48-3488-48AD-B765-AD00E8CD10C1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E3FD527-D89D-03CC-0000-73DD2719D50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136" y="136525"/>
            <a:ext cx="2416629" cy="81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769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62B14C8-A0F0-4533-A325-305BBE94C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1418"/>
            <a:ext cx="12192000" cy="5786582"/>
          </a:xfrm>
          <a:prstGeom prst="rect">
            <a:avLst/>
          </a:prstGeom>
        </p:spPr>
      </p:pic>
      <p:sp>
        <p:nvSpPr>
          <p:cNvPr id="20" name="Titel 19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000" b="1" cap="all" dirty="0">
                <a:latin typeface="Arial" panose="020B0604020202020204" pitchFamily="34" charset="0"/>
                <a:cs typeface="Arial" panose="020B0604020202020204" pitchFamily="34" charset="0"/>
              </a:rPr>
              <a:t>Subversion</a:t>
            </a:r>
          </a:p>
        </p:txBody>
      </p:sp>
      <p:sp>
        <p:nvSpPr>
          <p:cNvPr id="11" name="Vertikaler Textplatzhalter 10">
            <a:extLst>
              <a:ext uri="{FF2B5EF4-FFF2-40B4-BE49-F238E27FC236}">
                <a16:creationId xmlns:a16="http://schemas.microsoft.com/office/drawing/2014/main" id="{7097E5E7-1A1D-4DCF-82E1-B0EA5F81432B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2B25DFA6-893A-4D4E-BB70-0C0DA65AF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60362" y="6372000"/>
            <a:ext cx="10398013" cy="252000"/>
          </a:xfrm>
        </p:spPr>
        <p:txBody>
          <a:bodyPr/>
          <a:lstStyle/>
          <a:p>
            <a:pPr algn="l"/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6008B99C-7874-45E9-ADF8-C8595DA59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6776D60-7ED2-4AEF-A61A-9904F4FCC1C8}"/>
              </a:ext>
            </a:extLst>
          </p:cNvPr>
          <p:cNvSpPr txBox="1"/>
          <p:nvPr/>
        </p:nvSpPr>
        <p:spPr>
          <a:xfrm>
            <a:off x="1360362" y="5307003"/>
            <a:ext cx="90114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>
                <a:solidFill>
                  <a:schemeClr val="bg1"/>
                </a:solidFill>
              </a:rPr>
              <a:t>Xaas</a:t>
            </a:r>
            <a:r>
              <a:rPr lang="de-DE" sz="2400" b="1" dirty="0">
                <a:solidFill>
                  <a:schemeClr val="bg1"/>
                </a:solidFill>
              </a:rPr>
              <a:t> – </a:t>
            </a:r>
            <a:r>
              <a:rPr lang="de-DE" sz="2400" b="1" dirty="0" err="1">
                <a:solidFill>
                  <a:schemeClr val="bg1"/>
                </a:solidFill>
              </a:rPr>
              <a:t>Anything</a:t>
            </a:r>
            <a:r>
              <a:rPr lang="de-DE" sz="2400" b="1" dirty="0">
                <a:solidFill>
                  <a:schemeClr val="bg1"/>
                </a:solidFill>
              </a:rPr>
              <a:t> </a:t>
            </a:r>
            <a:r>
              <a:rPr lang="de-DE" sz="2400" b="1" dirty="0" err="1">
                <a:solidFill>
                  <a:schemeClr val="bg1"/>
                </a:solidFill>
              </a:rPr>
              <a:t>as</a:t>
            </a:r>
            <a:r>
              <a:rPr lang="de-DE" sz="2400" b="1" dirty="0">
                <a:solidFill>
                  <a:schemeClr val="bg1"/>
                </a:solidFill>
              </a:rPr>
              <a:t> a Service</a:t>
            </a:r>
            <a:br>
              <a:rPr lang="de-DE" sz="2400" b="1" dirty="0">
                <a:solidFill>
                  <a:schemeClr val="bg1"/>
                </a:solidFill>
              </a:rPr>
            </a:br>
            <a:r>
              <a:rPr lang="de-DE" sz="2400" b="1" dirty="0">
                <a:solidFill>
                  <a:schemeClr val="bg1"/>
                </a:solidFill>
              </a:rPr>
              <a:t>~Forschungsfrage~</a:t>
            </a:r>
          </a:p>
        </p:txBody>
      </p:sp>
    </p:spTree>
    <p:extLst>
      <p:ext uri="{BB962C8B-B14F-4D97-AF65-F5344CB8AC3E}">
        <p14:creationId xmlns:p14="http://schemas.microsoft.com/office/powerpoint/2010/main" val="666196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FC1DBA-08F2-7548-3AD8-71DC191C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Einleitung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982A67-C91C-A012-4F01-5B1400B4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D58F0-0E56-EE6D-D0E8-8C154D53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XaaS</a:t>
            </a:r>
            <a:r>
              <a:rPr lang="de-DE" dirty="0"/>
              <a:t> –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Service | Andreas Würzer, Christan Nguyen &amp; Suphi Pembe | WIN / WV | </a:t>
            </a:r>
            <a:r>
              <a:rPr lang="de-DE" dirty="0" err="1"/>
              <a:t>SoSe</a:t>
            </a:r>
            <a:r>
              <a:rPr lang="de-DE" dirty="0"/>
              <a:t>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30A4A76-51F1-B5DC-59EB-681B2E51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04E48-3488-48AD-B765-AD00E8CD10C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3037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</Words>
  <Application>Microsoft Office PowerPoint</Application>
  <PresentationFormat>Breitbild</PresentationFormat>
  <Paragraphs>7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Subversion</vt:lpstr>
      <vt:lpstr>Einleitung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Subversion</dc:title>
  <dc:creator>Suphi Pembe</dc:creator>
  <cp:lastModifiedBy>Suphi Pembe</cp:lastModifiedBy>
  <cp:revision>1</cp:revision>
  <dcterms:created xsi:type="dcterms:W3CDTF">2022-06-07T16:29:11Z</dcterms:created>
  <dcterms:modified xsi:type="dcterms:W3CDTF">2022-06-07T16:52:34Z</dcterms:modified>
</cp:coreProperties>
</file>

<file path=docProps/thumbnail.jpeg>
</file>